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2" r:id="rId2"/>
    <p:sldId id="264" r:id="rId3"/>
    <p:sldId id="267" r:id="rId4"/>
    <p:sldId id="268" r:id="rId5"/>
    <p:sldId id="263" r:id="rId6"/>
    <p:sldId id="276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3C00"/>
    <a:srgbClr val="5079A8"/>
    <a:srgbClr val="883902"/>
    <a:srgbClr val="B8B400"/>
    <a:srgbClr val="FFFC00"/>
    <a:srgbClr val="E6E6E6"/>
    <a:srgbClr val="FFFFFF"/>
    <a:srgbClr val="BBA192"/>
    <a:srgbClr val="858CA5"/>
    <a:srgbClr val="866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490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F7C567-02D0-43ED-B742-34602DAA16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CA9141-8831-4C22-84B7-009175324C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8B42D-1FE6-45F4-8658-1039B89F1652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43BA7-0002-45F2-ACBE-156B39574B4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E50100-330D-40D7-A1D7-FD23D345C3A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DF97F-39B7-4226-90F2-FDC242EEC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17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5T07:16:48.180"/>
    </inkml:context>
    <inkml:brush xml:id="br0">
      <inkml:brushProperty name="width" value="0.3" units="cm"/>
      <inkml:brushProperty name="height" value="0.6" units="cm"/>
      <inkml:brushProperty name="color" value="#FF8C79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1,'47'0,"1"3,-1 1,0 3,-1 2,0 2,54 20,-4 2,111 43,-85-25,89 41,126 57,-213-87,-69-33,116 52,-25-9,24 9,-153-73,-1 0,0 1,26 19,-6-3,-21-15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10-05T07:16:55.845"/>
    </inkml:context>
    <inkml:brush xml:id="br0">
      <inkml:brushProperty name="width" value="0.3" units="cm"/>
      <inkml:brushProperty name="height" value="0.6" units="cm"/>
      <inkml:brushProperty name="color" value="#FF8C79"/>
      <inkml:brushProperty name="tip" value="rectangle"/>
      <inkml:brushProperty name="rasterOp" value="maskPen"/>
      <inkml:brushProperty name="ignorePressure" value="1"/>
    </inkml:brush>
  </inkml:definitions>
  <inkml:trace contextRef="#ctx0" brushRef="#br0">394 43,'30'1,"-1"2,0 2,33 8,10 2,65 6,266 6,1187-29,-1060-40,-514 40,98-14,-50 5,118-3,18 5,-31 0,2 7,275-10,81 3,-356 10,63 10,11 0,-85-1,-11 1,-81-10,0 3,0 2,81 20,-147-25,0-1,0 1,0-1,0 1,0 0,0 0,0 0,0 0,0 0,0 0,-1 0,1 1,0-1,1 3,-2-3,-1-1,0 1,0-1,1 1,-1-1,0 1,0-1,0 1,0-1,0 1,0 0,0-1,0 1,0-1,0 1,0 0,0-1,0 1,0-1,-1 1,1 0,-16 15,-10 0,-1-2,-54 21,-66 14,108-37,-210 59,197-60,0-2,-101 4,-16-3,-19 0,-2384-11,1820 25,361-8,-343 45,656-56,55-4,0 0,-36 8,10 1,-1-2,-1-2,-84 0,119-6,0 2,0 0,-18 5,-8 2,31-8,1 1,0 0,0 0,0 1,-16 7,26-10,0 1,-1-1,1 0,0 0,0 0,-1 1,1-1,0 0,-1 0,1 1,0-1,0 0,0 1,0-1,-1 0,1 1,0-1,0 0,0 1,0-1,0 0,0 1,0-1,0 0,0 1,0-1,0 1,0-1,0 0,0 1,0-1,0 1,10 12,21 10,-27-20,17 10,33 14,-40-21,0 1,0 0,0 1,-1 1,0 0,20 19,-31-26,0 1,-1-1,1 1,-1 0,1 0,-1 0,0 0,0 0,0 0,0 0,-1 0,1 0,-1 0,0 1,0-1,0 0,0 0,-1 0,1 0,-1 1,0-1,0 0,0 0,0 0,0 0,-1-1,1 1,-4 4,5-7,0 0,-1 1,1-1,0 0,0 1,-1-1,1 0,0 1,0-1,0 1,-1-1,1 1,0-1,0 0,0 1,0-1,0 1,0-1,0 1,0-1,0 1,0-1,0 0,0 1,0-1,0 1,1-1,-1 1,0-1,0 0,0 1,1-1,-1 0,0 1,0-1,1 1,-1-1,0 0,1 0,-1 1,0-1,1 0,-1 0,1 1,-1-1,0 0,1 0,-1 0,1 0,-1 0,1 1,0-1,29 2,-23-2,544 0,-222-3,1575 3,-1690-10,-12-1,-160 10,536-10,-1-29,-526 34,459-39,-410 42,107-8,-99 2,159 8,-124 3,498-2,-638 0,0 0,0 0,0 0,-1 0,1 1,0-1,0 1,-1 0,1-1,0 1,-1 1,1-1,-1 0,1 1,3 2,-5-2,0-1,0 0,-1 1,1-1,-1 1,1-1,-1 1,0-1,1 1,-1-1,0 1,0-1,0 1,0-1,0 1,-1-1,1 1,0-1,-1 0,1 1,-1-1,1 1,-1-1,0 0,1 1,-1-1,0 0,0 0,0 0,0 1,-2 0,-15 18,-1-2,0-1,-2 0,1-1,-41 22,-21 17,56-36,-1-1,0-2,-50 23,33-19,31-13,-1 0,1-1,-2-1,1 0,0-1,-1-1,-28 4,-338-6,180-3,-2264 2,1526 61,437-19,311-27,-170-8,263-7,61 1,-43 8,44-3,-47-1,3-6,-89 2,94 9,43-5,-48 1,-441-6,503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7:14:09.5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1352 0,'-78'140,"-110"150,31-52,61-76,-104 154,121-216,-97 143,126-171,-4-1,-118 122,85-92,72-86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16T08:38:29.17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0 117,'764'0,"-482"1,723 30,609-105,-1377 48,-43 6,-105 10,218-9,672 26,-600-9,-437 13,-672 132,-3 44,139-35,462-120,-609 144,3-36,584-120,-1-11,-249-43,190-19,140 33,-30 1,92 13,19 3,27 2,165 13,-8-2,1957-13,-2142 3,87 1,-79 1,0 1,1 2,-1 0,17 10,-10-3,-13-8,0 1,1 0,-1 1,9 9,-17-15,1 1,-1-1,0 0,0 1,1-1,-1 0,1 1,-1-1,1 1,-1-1,0 0,0 1,0-1,1 1,-1 0,0-1,0 1,1-1,-1 1,0 0,0-1,0 1,0 0,0-1,0 1,0 0,0-1,0 1,0 0,0-1,0 1,0 0,0-1,0 1,0 1,-1-1,0 1,0 0,0-1,0 1,0-1,0 0,0 1,0-1,0 0,-1 0,1-1,-1 2,-14 6,0-1,-1-1,1-2,-29 2,33-4,-355 28,19-2,16 20,2 41,294-80,-1-2,-68-4,93-3,8 0,-11 1,17 2,11 3,207 65,7-25,-162-34,566 46,-581-58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0492E-6F78-4710-873F-921BABA258B9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682D8-8031-4DEC-9DA2-D06546460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2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3682D8-8031-4DEC-9DA2-D06546460C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5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1F3F7-1955-4C49-91A2-CBDB70272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FB5F8-6807-445E-9E7C-CC772A514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462CF-2B5E-4632-802F-69A90817F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056-CBE6-4F5C-AEFD-7340C027899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C8DA8-69FE-4EFB-B7C4-DE6A3876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6FC83-21F3-47A5-B18D-279F4616C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494B-9493-4D0D-A084-346BE930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8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3BDC-02FA-444C-A514-E0D2F6DA1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C783F-431E-474C-8202-D066F69C7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1EF3C7-9C1F-4124-833F-8BE8B3D93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056-CBE6-4F5C-AEFD-7340C027899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A0B38-B742-4E4D-B0E7-886F18BC2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878B8-59EE-4E49-BA4D-6084A6C0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494B-9493-4D0D-A084-346BE930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20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12C0B2-53B4-45F9-92A6-485A4FEC82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1631F-A2BA-46C1-9F7A-3F44FBAD5A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53C176-AF2C-42D7-992D-0375D14F4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056-CBE6-4F5C-AEFD-7340C027899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B251D-07F7-4683-A75C-D14E1FB1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91220-442B-4686-8E63-488B59FF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494B-9493-4D0D-A084-346BE930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3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85032-71C2-468A-A3A2-85D568406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6BD5E0-28C2-476D-85AD-E78052BDB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7DBF3-7250-42AE-B290-B8046454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056-CBE6-4F5C-AEFD-7340C027899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9AEFB-224C-4FC7-8BCB-90DA0ECE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7DE03-A259-4013-B440-1586EAA1A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494B-9493-4D0D-A084-346BE930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0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E0F6-4E4B-4DE1-85DE-7168202DC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47FFC1-E62B-42C2-B3CC-129A0C608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3BF06-F1CC-4E70-A014-000CC462E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056-CBE6-4F5C-AEFD-7340C027899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86D3-E17B-426F-A5C4-8ED2E310C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37B06-FC0F-4A9C-86F6-8F7BAA4F1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494B-9493-4D0D-A084-346BE930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94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F053A-32DA-4CC2-8BD4-AD2084F21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F4FC9-3716-4D13-95C5-D6627C3D8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E602F8-57A6-43B2-8835-19400D00A3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020539-18C8-4D7B-A14C-49BA0E06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056-CBE6-4F5C-AEFD-7340C027899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FE220-7ABF-42EC-937F-A68F0CB3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E5614-F4B3-46CE-949A-D8FDE4DE4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494B-9493-4D0D-A084-346BE930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EE56-AFEC-468D-A49D-135D94834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2B946-3553-4A31-898E-FE6686DE5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67DD0E-53A2-416A-B812-1AE9BD9DE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060519-BA1F-448B-AF4F-B54B3AFB1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7BBFE5-68C1-4C14-BA1B-7F4EFAE32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E7F138-1F57-4EEA-B8D6-AB4020910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056-CBE6-4F5C-AEFD-7340C027899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D86177-ABC2-4E61-A865-F49547F2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C29B6-1725-411E-A712-01D9D639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494B-9493-4D0D-A084-346BE930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6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EEA4A-663D-4FF3-B63B-2B2B2DF68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00EB-2768-4369-8623-DCC23533B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056-CBE6-4F5C-AEFD-7340C027899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C339D-A33A-45CC-BB27-5972B178B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C54311-905D-420C-92CC-CF7132C87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494B-9493-4D0D-A084-346BE930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73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3E0135-381A-42AB-B62E-B5886D86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056-CBE6-4F5C-AEFD-7340C027899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55B658-0FDF-4E9D-B582-6546C17A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4D1D8-428E-40D9-832C-39923EA0B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494B-9493-4D0D-A084-346BE930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3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0395B-A046-4819-B0A3-E8862EE5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81AA-C299-4070-BECD-6CEF2FB0F9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51001-5B5C-4625-B672-E74BE7831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BD1138-5E91-4A08-87CE-FB00E5AB8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056-CBE6-4F5C-AEFD-7340C027899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1586A-FF14-40FC-99AE-AA779581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F274D-5CDB-42A7-8B39-9EA6D470C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494B-9493-4D0D-A084-346BE930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0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A4C8-9A7C-4985-BD61-8E6B83B61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F620EC-9EA0-4049-A79A-BC841D200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B6C35-0839-44E7-95B1-661B3E45C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BB72EE-D7EF-4732-BB3B-772A4908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4056-CBE6-4F5C-AEFD-7340C027899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85ED6-A738-4F40-80D0-ACD365E4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F42B81-4599-4E3C-B6D5-462FEFB53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01494B-9493-4D0D-A084-346BE930B4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28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0C2ADE-5A5D-459F-BC3F-2EEDFF4EC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1B71-167F-43C2-A212-B8AA61575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11774-AA26-4F10-8B53-645C68C4A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24056-CBE6-4F5C-AEFD-7340C0278993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37E25-6CA1-4390-B8CD-D0ABE21C9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7A5AA1-300E-44ED-BAA9-74E5BBB8C8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1494B-9493-4D0D-A084-346BE930B4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CBF537-AC59-424F-B530-47187B7ABDD3}"/>
              </a:ext>
            </a:extLst>
          </p:cNvPr>
          <p:cNvSpPr/>
          <p:nvPr userDrawn="1"/>
        </p:nvSpPr>
        <p:spPr>
          <a:xfrm>
            <a:off x="-304801" y="0"/>
            <a:ext cx="137737" cy="1520357"/>
          </a:xfrm>
          <a:prstGeom prst="rect">
            <a:avLst/>
          </a:prstGeom>
          <a:solidFill>
            <a:srgbClr val="507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3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9.png"/><Relationship Id="rId39" Type="http://schemas.openxmlformats.org/officeDocument/2006/relationships/image" Target="../media/image2.png"/><Relationship Id="rId3" Type="http://schemas.openxmlformats.org/officeDocument/2006/relationships/image" Target="../media/image10.png"/><Relationship Id="rId21" Type="http://schemas.openxmlformats.org/officeDocument/2006/relationships/image" Target="../media/image14.png"/><Relationship Id="rId34" Type="http://schemas.openxmlformats.org/officeDocument/2006/relationships/image" Target="../media/image27.png"/><Relationship Id="rId7" Type="http://schemas.openxmlformats.org/officeDocument/2006/relationships/customXml" Target="../ink/ink2.xml"/><Relationship Id="rId25" Type="http://schemas.openxmlformats.org/officeDocument/2006/relationships/image" Target="../media/image18.svg"/><Relationship Id="rId33" Type="http://schemas.openxmlformats.org/officeDocument/2006/relationships/image" Target="../media/image26.svg"/><Relationship Id="rId38" Type="http://schemas.openxmlformats.org/officeDocument/2006/relationships/image" Target="../media/image31.svg"/><Relationship Id="rId2" Type="http://schemas.openxmlformats.org/officeDocument/2006/relationships/image" Target="../media/image9.png"/><Relationship Id="rId20" Type="http://schemas.openxmlformats.org/officeDocument/2006/relationships/customXml" Target="../ink/ink4.xml"/><Relationship Id="rId29" Type="http://schemas.openxmlformats.org/officeDocument/2006/relationships/image" Target="../media/image2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customXml" Target="../ink/ink3.xml"/><Relationship Id="rId24" Type="http://schemas.openxmlformats.org/officeDocument/2006/relationships/image" Target="../media/image17.png"/><Relationship Id="rId32" Type="http://schemas.openxmlformats.org/officeDocument/2006/relationships/image" Target="../media/image25.png"/><Relationship Id="rId37" Type="http://schemas.openxmlformats.org/officeDocument/2006/relationships/image" Target="../media/image30.png"/><Relationship Id="rId40" Type="http://schemas.openxmlformats.org/officeDocument/2006/relationships/image" Target="../media/image8.svg"/><Relationship Id="rId5" Type="http://schemas.openxmlformats.org/officeDocument/2006/relationships/customXml" Target="../ink/ink1.xml"/><Relationship Id="rId23" Type="http://schemas.openxmlformats.org/officeDocument/2006/relationships/image" Target="../media/image16.svg"/><Relationship Id="rId28" Type="http://schemas.openxmlformats.org/officeDocument/2006/relationships/image" Target="../media/image21.png"/><Relationship Id="rId36" Type="http://schemas.openxmlformats.org/officeDocument/2006/relationships/image" Target="../media/image29.svg"/><Relationship Id="rId10" Type="http://schemas.openxmlformats.org/officeDocument/2006/relationships/image" Target="../media/image13.svg"/><Relationship Id="rId19" Type="http://schemas.openxmlformats.org/officeDocument/2006/relationships/image" Target="../media/image22.png"/><Relationship Id="rId31" Type="http://schemas.openxmlformats.org/officeDocument/2006/relationships/image" Target="../media/image24.sv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22" Type="http://schemas.openxmlformats.org/officeDocument/2006/relationships/image" Target="../media/image15.png"/><Relationship Id="rId27" Type="http://schemas.openxmlformats.org/officeDocument/2006/relationships/image" Target="../media/image20.svg"/><Relationship Id="rId30" Type="http://schemas.openxmlformats.org/officeDocument/2006/relationships/image" Target="../media/image23.png"/><Relationship Id="rId35" Type="http://schemas.openxmlformats.org/officeDocument/2006/relationships/image" Target="../media/image28.png"/><Relationship Id="rId8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4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7.png"/><Relationship Id="rId7" Type="http://schemas.openxmlformats.org/officeDocument/2006/relationships/image" Target="../media/image40.sv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1C0DEBBE-3933-48C9-83D4-7A09110A1B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9" r="2002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BEBE6FA-73F9-4F99-9E55-609D4FEB9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 rot="5400000">
            <a:off x="2667000" y="-2667000"/>
            <a:ext cx="6858000" cy="12192000"/>
          </a:xfrm>
          <a:prstGeom prst="rect">
            <a:avLst/>
          </a:prstGeom>
          <a:gradFill flip="none" rotWithShape="1">
            <a:gsLst>
              <a:gs pos="74000">
                <a:schemeClr val="bg1">
                  <a:alpha val="43000"/>
                  <a:lumMod val="0"/>
                </a:schemeClr>
              </a:gs>
              <a:gs pos="3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3BAEE7-67DE-44DF-9902-FD269F33B2A0}"/>
              </a:ext>
            </a:extLst>
          </p:cNvPr>
          <p:cNvSpPr txBox="1"/>
          <p:nvPr/>
        </p:nvSpPr>
        <p:spPr>
          <a:xfrm>
            <a:off x="483578" y="3706990"/>
            <a:ext cx="3928383" cy="1200329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Creating value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by simplifying work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CFAB408-AEC0-4FE5-B116-A3127948CA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3520" y="416171"/>
            <a:ext cx="3067812" cy="7262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062255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B6DE5E-7817-44AD-85DD-FE650FE4C7C4}"/>
              </a:ext>
            </a:extLst>
          </p:cNvPr>
          <p:cNvSpPr txBox="1"/>
          <p:nvPr/>
        </p:nvSpPr>
        <p:spPr>
          <a:xfrm>
            <a:off x="401185" y="198777"/>
            <a:ext cx="5267459" cy="1067403"/>
          </a:xfrm>
          <a:prstGeom prst="rect">
            <a:avLst/>
          </a:prstGeom>
          <a:noFill/>
        </p:spPr>
        <p:txBody>
          <a:bodyPr wrap="square" lIns="36000" tIns="36000" rIns="36000" rtlCol="0" anchor="ctr">
            <a:spAutoFit/>
          </a:bodyPr>
          <a:lstStyle/>
          <a:p>
            <a:r>
              <a:rPr lang="en-US" sz="2800" dirty="0">
                <a:solidFill>
                  <a:srgbClr val="5079A8"/>
                </a:solidFill>
              </a:rPr>
              <a:t>About</a:t>
            </a:r>
          </a:p>
          <a:p>
            <a:r>
              <a:rPr lang="en-US" sz="3600" dirty="0">
                <a:solidFill>
                  <a:srgbClr val="5079A8"/>
                </a:solidFill>
              </a:rPr>
              <a:t>officeatwork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A436EA-36F0-4C95-9243-B05DACE518AC}"/>
              </a:ext>
            </a:extLst>
          </p:cNvPr>
          <p:cNvGrpSpPr/>
          <p:nvPr/>
        </p:nvGrpSpPr>
        <p:grpSpPr>
          <a:xfrm>
            <a:off x="5655979" y="2033149"/>
            <a:ext cx="3642518" cy="3454857"/>
            <a:chOff x="5503579" y="1814074"/>
            <a:chExt cx="3642518" cy="34548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2B92AD-2C1B-4720-9EA6-8947F980AE78}"/>
                </a:ext>
              </a:extLst>
            </p:cNvPr>
            <p:cNvSpPr/>
            <p:nvPr/>
          </p:nvSpPr>
          <p:spPr>
            <a:xfrm>
              <a:off x="5503579" y="1814074"/>
              <a:ext cx="3642518" cy="345485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ctr"/>
              <a:r>
                <a:rPr lang="en-GB" sz="1700" dirty="0">
                  <a:solidFill>
                    <a:schemeClr val="bg1"/>
                  </a:solidFill>
                  <a:latin typeface="Segoe UI Light" panose="020B0502040204020203" pitchFamily="34" charset="0"/>
                  <a:cs typeface="Segoe UI Light" panose="020B0502040204020203" pitchFamily="34" charset="0"/>
                </a:rPr>
                <a:t>Microsoft Partner since 1994</a:t>
              </a:r>
            </a:p>
          </p:txBody>
        </p:sp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AB3B4CC-9CCD-4AB0-914A-4FF02F591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943600" y="2411004"/>
              <a:ext cx="2799270" cy="251086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364AF6D-A117-48C3-A335-0D27343530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8" y="2033149"/>
            <a:ext cx="4701212" cy="3454857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7A602E74-7A48-42AF-BDF2-822E21EFEE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556" y="2033149"/>
            <a:ext cx="1973787" cy="345485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CE43807-A861-466D-A9EA-F8D1D5F6017F}"/>
              </a:ext>
            </a:extLst>
          </p:cNvPr>
          <p:cNvSpPr/>
          <p:nvPr/>
        </p:nvSpPr>
        <p:spPr>
          <a:xfrm>
            <a:off x="9416556" y="2033149"/>
            <a:ext cx="1973787" cy="3454857"/>
          </a:xfrm>
          <a:prstGeom prst="roundRect">
            <a:avLst>
              <a:gd name="adj" fmla="val 3608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B3B6B9B-0236-492D-B2DB-88344C083F8B}"/>
              </a:ext>
            </a:extLst>
          </p:cNvPr>
          <p:cNvSpPr/>
          <p:nvPr/>
        </p:nvSpPr>
        <p:spPr>
          <a:xfrm>
            <a:off x="5655979" y="2024441"/>
            <a:ext cx="3642518" cy="3472273"/>
          </a:xfrm>
          <a:prstGeom prst="roundRect">
            <a:avLst>
              <a:gd name="adj" fmla="val 2354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324C7F5-8EE7-487A-9325-C41E2E799842}"/>
              </a:ext>
            </a:extLst>
          </p:cNvPr>
          <p:cNvSpPr/>
          <p:nvPr/>
        </p:nvSpPr>
        <p:spPr>
          <a:xfrm>
            <a:off x="836708" y="2015733"/>
            <a:ext cx="4701212" cy="3472273"/>
          </a:xfrm>
          <a:prstGeom prst="roundRect">
            <a:avLst>
              <a:gd name="adj" fmla="val 2604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B4F4965-BE46-4ADC-AF7B-8BBE438ED4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24712" y="6452417"/>
            <a:ext cx="1257300" cy="2976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300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105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9356F370-33AA-4D63-A2E4-2845549733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"/>
          <a:stretch/>
        </p:blipFill>
        <p:spPr>
          <a:xfrm>
            <a:off x="8644294" y="3977534"/>
            <a:ext cx="3547706" cy="2242540"/>
          </a:xfrm>
          <a:prstGeom prst="rect">
            <a:avLst/>
          </a:prstGeom>
        </p:spPr>
      </p:pic>
      <p:pic>
        <p:nvPicPr>
          <p:cNvPr id="37" name="Picture 3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8A4E5A-D244-4DF9-B185-A781261ED0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81"/>
          <a:stretch/>
        </p:blipFill>
        <p:spPr>
          <a:xfrm>
            <a:off x="8649282" y="1513243"/>
            <a:ext cx="3542718" cy="2242540"/>
          </a:xfrm>
          <a:prstGeom prst="rect">
            <a:avLst/>
          </a:prstGeom>
        </p:spPr>
      </p:pic>
      <p:pic>
        <p:nvPicPr>
          <p:cNvPr id="11" name="Picture 10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65E506F-B954-4481-839A-6945CE4FA4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/>
          <a:stretch/>
        </p:blipFill>
        <p:spPr>
          <a:xfrm>
            <a:off x="-3531" y="3977534"/>
            <a:ext cx="3487269" cy="22425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6259513E-637F-44AB-BB65-994772CB63A6}"/>
                  </a:ext>
                </a:extLst>
              </p14:cNvPr>
              <p14:cNvContentPartPr/>
              <p14:nvPr/>
            </p14:nvContentPartPr>
            <p14:xfrm>
              <a:off x="3580628" y="5801824"/>
              <a:ext cx="778680" cy="3168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6259513E-637F-44AB-BB65-994772CB63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26988" y="5694184"/>
                <a:ext cx="88632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8EC26F02-8C39-4E9E-A6A0-6809CB6AC321}"/>
                  </a:ext>
                </a:extLst>
              </p14:cNvPr>
              <p14:cNvContentPartPr/>
              <p14:nvPr/>
            </p14:nvContentPartPr>
            <p14:xfrm>
              <a:off x="3827755" y="6208019"/>
              <a:ext cx="2500200" cy="4507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8EC26F02-8C39-4E9E-A6A0-6809CB6AC32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73755" y="6100019"/>
                <a:ext cx="2607840" cy="666360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itle 7">
            <a:extLst>
              <a:ext uri="{FF2B5EF4-FFF2-40B4-BE49-F238E27FC236}">
                <a16:creationId xmlns:a16="http://schemas.microsoft.com/office/drawing/2014/main" id="{655FAD03-F436-4232-B0D5-A1E8530DA498}"/>
              </a:ext>
            </a:extLst>
          </p:cNvPr>
          <p:cNvSpPr txBox="1">
            <a:spLocks/>
          </p:cNvSpPr>
          <p:nvPr/>
        </p:nvSpPr>
        <p:spPr>
          <a:xfrm>
            <a:off x="3671177" y="6050622"/>
            <a:ext cx="2742288" cy="699404"/>
          </a:xfrm>
          <a:prstGeom prst="rect">
            <a:avLst/>
          </a:prstGeom>
          <a:noFill/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en-US"/>
            </a:defPPr>
            <a:lvl1pPr algn="ctr"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5079A8"/>
                </a:solidFill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… made available right within your applications</a:t>
            </a:r>
            <a:endParaRPr lang="en-GB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E5F6C3-EBF8-4A10-B1C3-611BE099E5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53520" y="1838270"/>
            <a:ext cx="3995053" cy="39950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B6DE5E-7817-44AD-85DD-FE650FE4C7C4}"/>
              </a:ext>
            </a:extLst>
          </p:cNvPr>
          <p:cNvSpPr txBox="1"/>
          <p:nvPr/>
        </p:nvSpPr>
        <p:spPr>
          <a:xfrm>
            <a:off x="401185" y="198777"/>
            <a:ext cx="5267459" cy="1067403"/>
          </a:xfrm>
          <a:prstGeom prst="rect">
            <a:avLst/>
          </a:prstGeom>
          <a:noFill/>
        </p:spPr>
        <p:txBody>
          <a:bodyPr wrap="square" lIns="36000" tIns="36000" rIns="36000" rtlCol="0" anchor="ctr">
            <a:spAutoFit/>
          </a:bodyPr>
          <a:lstStyle/>
          <a:p>
            <a:r>
              <a:rPr lang="en-US" sz="2800" dirty="0">
                <a:solidFill>
                  <a:srgbClr val="5079A8"/>
                </a:solidFill>
              </a:rPr>
              <a:t>In a nutshell</a:t>
            </a:r>
          </a:p>
          <a:p>
            <a:r>
              <a:rPr lang="en-US" sz="3600" dirty="0">
                <a:solidFill>
                  <a:srgbClr val="5079A8"/>
                </a:solidFill>
              </a:rPr>
              <a:t>simplifying work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89FC508-7AAA-41A2-86C0-4D0332A5A678}"/>
              </a:ext>
            </a:extLst>
          </p:cNvPr>
          <p:cNvCxnSpPr>
            <a:cxnSpLocks/>
          </p:cNvCxnSpPr>
          <p:nvPr/>
        </p:nvCxnSpPr>
        <p:spPr>
          <a:xfrm>
            <a:off x="3363108" y="2932185"/>
            <a:ext cx="1243071" cy="381279"/>
          </a:xfrm>
          <a:prstGeom prst="line">
            <a:avLst/>
          </a:prstGeom>
          <a:ln w="25400">
            <a:solidFill>
              <a:srgbClr val="EB3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70E5F74-71BA-4698-97D5-937330A8AAA1}"/>
              </a:ext>
            </a:extLst>
          </p:cNvPr>
          <p:cNvCxnSpPr>
            <a:cxnSpLocks/>
            <a:stCxn id="35" idx="3"/>
          </p:cNvCxnSpPr>
          <p:nvPr/>
        </p:nvCxnSpPr>
        <p:spPr>
          <a:xfrm flipV="1">
            <a:off x="3467100" y="4819629"/>
            <a:ext cx="1398045" cy="530376"/>
          </a:xfrm>
          <a:prstGeom prst="line">
            <a:avLst/>
          </a:prstGeom>
          <a:ln w="25400">
            <a:solidFill>
              <a:srgbClr val="EB3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A56466F-9F9B-4B8F-90C9-ADD38068D729}"/>
              </a:ext>
            </a:extLst>
          </p:cNvPr>
          <p:cNvCxnSpPr>
            <a:cxnSpLocks/>
            <a:endCxn id="24" idx="1"/>
          </p:cNvCxnSpPr>
          <p:nvPr/>
        </p:nvCxnSpPr>
        <p:spPr>
          <a:xfrm flipV="1">
            <a:off x="7186239" y="2840597"/>
            <a:ext cx="1475100" cy="492290"/>
          </a:xfrm>
          <a:prstGeom prst="line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39D61EE-AEB1-4E49-95BC-82639EC3981C}"/>
              </a:ext>
            </a:extLst>
          </p:cNvPr>
          <p:cNvCxnSpPr>
            <a:cxnSpLocks/>
          </p:cNvCxnSpPr>
          <p:nvPr/>
        </p:nvCxnSpPr>
        <p:spPr>
          <a:xfrm>
            <a:off x="7546024" y="4846657"/>
            <a:ext cx="1113049" cy="271679"/>
          </a:xfrm>
          <a:prstGeom prst="line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890E9B0D-248A-40D6-9D1F-F53CFE10D5E6}"/>
              </a:ext>
            </a:extLst>
          </p:cNvPr>
          <p:cNvSpPr/>
          <p:nvPr/>
        </p:nvSpPr>
        <p:spPr>
          <a:xfrm>
            <a:off x="8657990" y="4447603"/>
            <a:ext cx="863199" cy="1697927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CBD0CA-3A6A-4ECF-833C-DEA30C3119DB}"/>
              </a:ext>
            </a:extLst>
          </p:cNvPr>
          <p:cNvSpPr/>
          <p:nvPr/>
        </p:nvSpPr>
        <p:spPr>
          <a:xfrm>
            <a:off x="8661339" y="1986607"/>
            <a:ext cx="871469" cy="1707979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DDDB76-5076-49D9-960F-549B8D24C617}"/>
              </a:ext>
            </a:extLst>
          </p:cNvPr>
          <p:cNvSpPr/>
          <p:nvPr/>
        </p:nvSpPr>
        <p:spPr>
          <a:xfrm>
            <a:off x="2589498" y="4540005"/>
            <a:ext cx="877602" cy="1620000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7">
            <a:extLst>
              <a:ext uri="{FF2B5EF4-FFF2-40B4-BE49-F238E27FC236}">
                <a16:creationId xmlns:a16="http://schemas.microsoft.com/office/drawing/2014/main" id="{A7F9885D-E07D-4E8D-8BAC-D40E96DC430C}"/>
              </a:ext>
            </a:extLst>
          </p:cNvPr>
          <p:cNvSpPr txBox="1">
            <a:spLocks/>
          </p:cNvSpPr>
          <p:nvPr/>
        </p:nvSpPr>
        <p:spPr>
          <a:xfrm>
            <a:off x="5877597" y="1038162"/>
            <a:ext cx="1963816" cy="69940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72000" tIns="72000" rIns="72000" bIns="72000" rtlCol="0" anchor="ctr">
            <a:spAutoFit/>
          </a:bodyPr>
          <a:lstStyle>
            <a:defPPr>
              <a:defRPr lang="de-DE"/>
            </a:defPPr>
            <a:lvl1pPr>
              <a:lnSpc>
                <a:spcPct val="150000"/>
              </a:lnSpc>
              <a:spcBef>
                <a:spcPct val="0"/>
              </a:spcBef>
              <a:buNone/>
              <a:defRPr sz="1200">
                <a:solidFill>
                  <a:schemeClr val="bg1"/>
                </a:solidFill>
                <a:latin typeface="Segoe Print" panose="02000600000000000000" pitchFamily="2" charset="0"/>
                <a:ea typeface="+mj-ea"/>
                <a:cs typeface="Segoe UI Light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Your organization’s assets …</a:t>
            </a:r>
            <a:endParaRPr lang="en-GB" sz="1800" b="1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B936AC1-E4C1-402E-BCB7-B3FE29E7B626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6482195" y="1737566"/>
            <a:ext cx="377310" cy="731503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21A8955-04FE-4B4F-A019-43EF30467226}"/>
              </a:ext>
            </a:extLst>
          </p:cNvPr>
          <p:cNvCxnSpPr>
            <a:cxnSpLocks/>
          </p:cNvCxnSpPr>
          <p:nvPr/>
        </p:nvCxnSpPr>
        <p:spPr>
          <a:xfrm flipH="1" flipV="1">
            <a:off x="3606238" y="5813479"/>
            <a:ext cx="618554" cy="244056"/>
          </a:xfrm>
          <a:prstGeom prst="straightConnector1">
            <a:avLst/>
          </a:prstGeom>
          <a:ln w="19050">
            <a:solidFill>
              <a:schemeClr val="bg2">
                <a:lumMod val="2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86245B02-BC08-4906-94B9-C8DB62C3F9F3}"/>
                  </a:ext>
                </a:extLst>
              </p14:cNvPr>
              <p14:cNvContentPartPr/>
              <p14:nvPr/>
            </p14:nvContentPartPr>
            <p14:xfrm rot="21276353">
              <a:off x="6443971" y="1706111"/>
              <a:ext cx="487265" cy="699404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86245B02-BC08-4906-94B9-C8DB62C3F9F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 rot="21276353">
                <a:off x="6389950" y="1598067"/>
                <a:ext cx="594946" cy="915132"/>
              </a:xfrm>
              <a:prstGeom prst="rect">
                <a:avLst/>
              </a:prstGeom>
            </p:spPr>
          </p:pic>
        </mc:Fallback>
      </mc:AlternateContent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BA7B3170-5E65-40AC-9CAD-50A50BBCB23C}"/>
              </a:ext>
            </a:extLst>
          </p:cNvPr>
          <p:cNvSpPr/>
          <p:nvPr/>
        </p:nvSpPr>
        <p:spPr>
          <a:xfrm>
            <a:off x="5170054" y="3330599"/>
            <a:ext cx="779997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Images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7E1AB0-EBA8-4A13-82D4-4791996E56D6}"/>
              </a:ext>
            </a:extLst>
          </p:cNvPr>
          <p:cNvSpPr/>
          <p:nvPr/>
        </p:nvSpPr>
        <p:spPr>
          <a:xfrm>
            <a:off x="9906158" y="4892875"/>
            <a:ext cx="922417" cy="350798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5DEC664-BC78-4654-ACE8-7B121845B2BD}"/>
              </a:ext>
            </a:extLst>
          </p:cNvPr>
          <p:cNvSpPr/>
          <p:nvPr/>
        </p:nvSpPr>
        <p:spPr>
          <a:xfrm>
            <a:off x="10103112" y="2183803"/>
            <a:ext cx="2165325" cy="1349914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59EA801-B990-466F-8B44-6A6C8B3E8BC6}"/>
              </a:ext>
            </a:extLst>
          </p:cNvPr>
          <p:cNvSpPr/>
          <p:nvPr/>
        </p:nvSpPr>
        <p:spPr>
          <a:xfrm>
            <a:off x="9920944" y="5989252"/>
            <a:ext cx="385015" cy="137638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7539A1F4-F6EB-46D8-B8E5-86C2D9DB0983}"/>
              </a:ext>
            </a:extLst>
          </p:cNvPr>
          <p:cNvSpPr/>
          <p:nvPr/>
        </p:nvSpPr>
        <p:spPr>
          <a:xfrm>
            <a:off x="9920944" y="5336543"/>
            <a:ext cx="497493" cy="257761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0A2F42BD-A14F-41D8-8AD1-26F93179582D}"/>
                  </a:ext>
                </a:extLst>
              </p14:cNvPr>
              <p14:cNvContentPartPr/>
              <p14:nvPr/>
            </p14:nvContentPartPr>
            <p14:xfrm>
              <a:off x="5886433" y="1207102"/>
              <a:ext cx="2106259" cy="474973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0A2F42BD-A14F-41D8-8AD1-26F93179582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32436" y="1099072"/>
                <a:ext cx="2213894" cy="690673"/>
              </a:xfrm>
              <a:prstGeom prst="rect">
                <a:avLst/>
              </a:prstGeom>
            </p:spPr>
          </p:pic>
        </mc:Fallback>
      </mc:AlternateContent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B743584A-E36A-4450-8DA7-1449D5DF3231}"/>
              </a:ext>
            </a:extLst>
          </p:cNvPr>
          <p:cNvSpPr/>
          <p:nvPr/>
        </p:nvSpPr>
        <p:spPr>
          <a:xfrm>
            <a:off x="6079508" y="3321622"/>
            <a:ext cx="779997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Logos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2217DDE-5E13-42F3-BF54-50522D64D121}"/>
              </a:ext>
            </a:extLst>
          </p:cNvPr>
          <p:cNvSpPr/>
          <p:nvPr/>
        </p:nvSpPr>
        <p:spPr>
          <a:xfrm>
            <a:off x="4594584" y="3826879"/>
            <a:ext cx="779997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Templates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83EBC4B7-3DF6-4C63-A037-74812B68011C}"/>
              </a:ext>
            </a:extLst>
          </p:cNvPr>
          <p:cNvSpPr/>
          <p:nvPr/>
        </p:nvSpPr>
        <p:spPr>
          <a:xfrm>
            <a:off x="4947953" y="4299984"/>
            <a:ext cx="779997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Clauses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E4A52DC1-6B4F-47B4-A0EE-FE08B3AD38AD}"/>
              </a:ext>
            </a:extLst>
          </p:cNvPr>
          <p:cNvSpPr/>
          <p:nvPr/>
        </p:nvSpPr>
        <p:spPr>
          <a:xfrm>
            <a:off x="6389620" y="3817524"/>
            <a:ext cx="779997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Slides</a:t>
            </a:r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AA29808-3414-40EB-9E61-0240C0091ADF}"/>
              </a:ext>
            </a:extLst>
          </p:cNvPr>
          <p:cNvSpPr/>
          <p:nvPr/>
        </p:nvSpPr>
        <p:spPr>
          <a:xfrm>
            <a:off x="5488850" y="3820901"/>
            <a:ext cx="779997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Brands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D7CB27F0-B356-4FEF-9378-F39C5222D84F}"/>
              </a:ext>
            </a:extLst>
          </p:cNvPr>
          <p:cNvSpPr/>
          <p:nvPr/>
        </p:nvSpPr>
        <p:spPr>
          <a:xfrm>
            <a:off x="6809629" y="4310923"/>
            <a:ext cx="548189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etc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…</a:t>
            </a:r>
          </a:p>
        </p:txBody>
      </p:sp>
      <p:pic>
        <p:nvPicPr>
          <p:cNvPr id="64" name="Graphic 63">
            <a:extLst>
              <a:ext uri="{FF2B5EF4-FFF2-40B4-BE49-F238E27FC236}">
                <a16:creationId xmlns:a16="http://schemas.microsoft.com/office/drawing/2014/main" id="{6799671E-7F48-4681-A746-5DCEC9E8F0A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583516" y="-1807081"/>
            <a:ext cx="1333153" cy="1333153"/>
          </a:xfrm>
          <a:prstGeom prst="rect">
            <a:avLst/>
          </a:prstGeom>
        </p:spPr>
      </p:pic>
      <p:sp>
        <p:nvSpPr>
          <p:cNvPr id="85" name="Rectangle: Rounded Corners 84">
            <a:extLst>
              <a:ext uri="{FF2B5EF4-FFF2-40B4-BE49-F238E27FC236}">
                <a16:creationId xmlns:a16="http://schemas.microsoft.com/office/drawing/2014/main" id="{F059D6FA-AE90-4455-A22E-41B4DE54B909}"/>
              </a:ext>
            </a:extLst>
          </p:cNvPr>
          <p:cNvSpPr/>
          <p:nvPr/>
        </p:nvSpPr>
        <p:spPr>
          <a:xfrm>
            <a:off x="5890334" y="4310923"/>
            <a:ext cx="779997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Icons</a:t>
            </a: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F3B8780A-5C99-44F6-859A-FE7096F1D0A3}"/>
              </a:ext>
            </a:extLst>
          </p:cNvPr>
          <p:cNvSpPr/>
          <p:nvPr/>
        </p:nvSpPr>
        <p:spPr>
          <a:xfrm>
            <a:off x="5881289" y="2822343"/>
            <a:ext cx="779997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Vision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71672A69-65EB-4EE7-B2D8-F7AC3F45CCE4}"/>
              </a:ext>
            </a:extLst>
          </p:cNvPr>
          <p:cNvCxnSpPr>
            <a:cxnSpLocks/>
          </p:cNvCxnSpPr>
          <p:nvPr/>
        </p:nvCxnSpPr>
        <p:spPr>
          <a:xfrm>
            <a:off x="5432370" y="2597523"/>
            <a:ext cx="188124" cy="238462"/>
          </a:xfrm>
          <a:prstGeom prst="line">
            <a:avLst/>
          </a:prstGeom>
          <a:ln w="25400">
            <a:solidFill>
              <a:srgbClr val="EB3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DFDB355A-7182-4A64-9B79-68EFB86C2255}"/>
              </a:ext>
            </a:extLst>
          </p:cNvPr>
          <p:cNvCxnSpPr>
            <a:cxnSpLocks/>
          </p:cNvCxnSpPr>
          <p:nvPr/>
        </p:nvCxnSpPr>
        <p:spPr>
          <a:xfrm>
            <a:off x="6704665" y="4906780"/>
            <a:ext cx="524261" cy="433276"/>
          </a:xfrm>
          <a:prstGeom prst="line">
            <a:avLst/>
          </a:prstGeom>
          <a:ln w="25400">
            <a:solidFill>
              <a:srgbClr val="EB3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1F3AA2E9-B2E9-46B9-90C0-77DCA3025FD4}"/>
              </a:ext>
            </a:extLst>
          </p:cNvPr>
          <p:cNvCxnSpPr>
            <a:cxnSpLocks/>
          </p:cNvCxnSpPr>
          <p:nvPr/>
        </p:nvCxnSpPr>
        <p:spPr>
          <a:xfrm flipH="1">
            <a:off x="5750308" y="4863921"/>
            <a:ext cx="235088" cy="254415"/>
          </a:xfrm>
          <a:prstGeom prst="line">
            <a:avLst/>
          </a:prstGeom>
          <a:ln w="25400">
            <a:solidFill>
              <a:srgbClr val="EB3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09C6687-0CC2-439C-B37F-15917FA22DCD}"/>
              </a:ext>
            </a:extLst>
          </p:cNvPr>
          <p:cNvCxnSpPr>
            <a:cxnSpLocks/>
          </p:cNvCxnSpPr>
          <p:nvPr/>
        </p:nvCxnSpPr>
        <p:spPr>
          <a:xfrm flipH="1">
            <a:off x="6923892" y="2650812"/>
            <a:ext cx="235088" cy="254415"/>
          </a:xfrm>
          <a:prstGeom prst="line">
            <a:avLst/>
          </a:prstGeom>
          <a:ln w="25400">
            <a:solidFill>
              <a:srgbClr val="EB3C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9AB4EC27-05C9-41FA-AB7E-468A99F93A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061081" y="1309770"/>
            <a:ext cx="1691693" cy="1691693"/>
          </a:xfrm>
          <a:prstGeom prst="rect">
            <a:avLst/>
          </a:prstGeom>
        </p:spPr>
      </p:pic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51C031EB-5CBC-488D-B0EF-4C37A54933BC}"/>
              </a:ext>
            </a:extLst>
          </p:cNvPr>
          <p:cNvSpPr/>
          <p:nvPr/>
        </p:nvSpPr>
        <p:spPr>
          <a:xfrm>
            <a:off x="4495156" y="2031605"/>
            <a:ext cx="779997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Sales</a:t>
            </a:r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6F1CD289-52BE-4C9C-95EA-44F3DD116A3C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568368" y="4846657"/>
            <a:ext cx="1845976" cy="1845976"/>
          </a:xfrm>
          <a:prstGeom prst="rect">
            <a:avLst/>
          </a:prstGeom>
        </p:spPr>
      </p:pic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106037A4-B53E-405F-80CA-0BF980FEDEDE}"/>
              </a:ext>
            </a:extLst>
          </p:cNvPr>
          <p:cNvSpPr/>
          <p:nvPr/>
        </p:nvSpPr>
        <p:spPr>
          <a:xfrm>
            <a:off x="7059019" y="5646001"/>
            <a:ext cx="779997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Projects</a:t>
            </a:r>
          </a:p>
        </p:txBody>
      </p:sp>
      <p:pic>
        <p:nvPicPr>
          <p:cNvPr id="94" name="Graphic 93">
            <a:extLst>
              <a:ext uri="{FF2B5EF4-FFF2-40B4-BE49-F238E27FC236}">
                <a16:creationId xmlns:a16="http://schemas.microsoft.com/office/drawing/2014/main" id="{2BD34EAE-DC12-49FA-A825-60F27B2601F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018906" y="1586176"/>
            <a:ext cx="1495756" cy="1495756"/>
          </a:xfrm>
          <a:prstGeom prst="rect">
            <a:avLst/>
          </a:prstGeom>
        </p:spPr>
      </p:pic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9C975641-9167-4B3D-8E9D-3E51F0AEFB37}"/>
              </a:ext>
            </a:extLst>
          </p:cNvPr>
          <p:cNvSpPr/>
          <p:nvPr/>
        </p:nvSpPr>
        <p:spPr>
          <a:xfrm>
            <a:off x="7313325" y="2210742"/>
            <a:ext cx="779997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HR</a:t>
            </a:r>
          </a:p>
        </p:txBody>
      </p:sp>
      <p:pic>
        <p:nvPicPr>
          <p:cNvPr id="63" name="Graphic 62">
            <a:extLst>
              <a:ext uri="{FF2B5EF4-FFF2-40B4-BE49-F238E27FC236}">
                <a16:creationId xmlns:a16="http://schemas.microsoft.com/office/drawing/2014/main" id="{709D1C0E-9278-49F9-8A4D-70D151A8399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4638323" y="4723854"/>
            <a:ext cx="1592151" cy="1592151"/>
          </a:xfrm>
          <a:prstGeom prst="rect">
            <a:avLst/>
          </a:prstGeom>
        </p:spPr>
      </p:pic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200D45F1-48D0-4AD6-AC2B-72E6770F2A78}"/>
              </a:ext>
            </a:extLst>
          </p:cNvPr>
          <p:cNvSpPr/>
          <p:nvPr/>
        </p:nvSpPr>
        <p:spPr>
          <a:xfrm>
            <a:off x="5008966" y="5403642"/>
            <a:ext cx="779997" cy="391628"/>
          </a:xfrm>
          <a:prstGeom prst="roundRect">
            <a:avLst>
              <a:gd name="adj" fmla="val 5333"/>
            </a:avLst>
          </a:prstGeom>
          <a:solidFill>
            <a:srgbClr val="FFFC00"/>
          </a:solidFill>
          <a:ln>
            <a:solidFill>
              <a:srgbClr val="B8B400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CRM</a:t>
            </a:r>
          </a:p>
        </p:txBody>
      </p:sp>
      <p:pic>
        <p:nvPicPr>
          <p:cNvPr id="93" name="Graphic 92">
            <a:extLst>
              <a:ext uri="{FF2B5EF4-FFF2-40B4-BE49-F238E27FC236}">
                <a16:creationId xmlns:a16="http://schemas.microsoft.com/office/drawing/2014/main" id="{DCB27550-3B49-409C-B545-B7E2B1E5AC30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088768" y="1941912"/>
            <a:ext cx="1620000" cy="16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8" name="Rectangle 97">
            <a:extLst>
              <a:ext uri="{FF2B5EF4-FFF2-40B4-BE49-F238E27FC236}">
                <a16:creationId xmlns:a16="http://schemas.microsoft.com/office/drawing/2014/main" id="{FCCA2DA6-4855-4A21-A88B-6A7C735EB4BD}"/>
              </a:ext>
            </a:extLst>
          </p:cNvPr>
          <p:cNvSpPr/>
          <p:nvPr/>
        </p:nvSpPr>
        <p:spPr>
          <a:xfrm>
            <a:off x="9588059" y="2458646"/>
            <a:ext cx="405796" cy="252281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5A53519-3E9B-40BD-86BA-24D4D329F498}"/>
              </a:ext>
            </a:extLst>
          </p:cNvPr>
          <p:cNvSpPr/>
          <p:nvPr/>
        </p:nvSpPr>
        <p:spPr>
          <a:xfrm>
            <a:off x="0" y="4560066"/>
            <a:ext cx="2557620" cy="1497469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0" name="Graphic 89">
            <a:extLst>
              <a:ext uri="{FF2B5EF4-FFF2-40B4-BE49-F238E27FC236}">
                <a16:creationId xmlns:a16="http://schemas.microsoft.com/office/drawing/2014/main" id="{2EEEB69D-2988-454A-95D6-30F9C244FCE1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66310" y="4397730"/>
            <a:ext cx="1620000" cy="16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9A40529-952A-44A6-BCFE-927199D0CB8F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3"/>
          <a:stretch/>
        </p:blipFill>
        <p:spPr>
          <a:xfrm>
            <a:off x="-14990" y="1513243"/>
            <a:ext cx="2577133" cy="2242540"/>
          </a:xfrm>
          <a:prstGeom prst="rect">
            <a:avLst/>
          </a:prstGeom>
        </p:spPr>
      </p:pic>
      <p:pic>
        <p:nvPicPr>
          <p:cNvPr id="48" name="Picture 4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3A98C6A-CBFE-4F2C-8FB0-5E6BFE1AE502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37"/>
          <a:stretch/>
        </p:blipFill>
        <p:spPr>
          <a:xfrm>
            <a:off x="2523519" y="1513243"/>
            <a:ext cx="942614" cy="2242540"/>
          </a:xfrm>
          <a:prstGeom prst="rect">
            <a:avLst/>
          </a:prstGeom>
        </p:spPr>
      </p:pic>
      <p:pic>
        <p:nvPicPr>
          <p:cNvPr id="54" name="Picture 5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78ACFF-209C-4B27-85C0-DD8A60BC608D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35" b="75364"/>
          <a:stretch/>
        </p:blipFill>
        <p:spPr>
          <a:xfrm>
            <a:off x="-14989" y="1512226"/>
            <a:ext cx="3306554" cy="552464"/>
          </a:xfrm>
          <a:prstGeom prst="rect">
            <a:avLst/>
          </a:prstGeom>
        </p:spPr>
      </p:pic>
      <p:pic>
        <p:nvPicPr>
          <p:cNvPr id="57" name="Picture 56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09588678-94DF-4A47-B35B-7C3BFE7F23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90" t="91447" r="1467" b="4828"/>
          <a:stretch/>
        </p:blipFill>
        <p:spPr>
          <a:xfrm>
            <a:off x="3206633" y="3657751"/>
            <a:ext cx="239564" cy="83539"/>
          </a:xfrm>
          <a:prstGeom prst="rect">
            <a:avLst/>
          </a:prstGeom>
        </p:spPr>
      </p:pic>
      <p:pic>
        <p:nvPicPr>
          <p:cNvPr id="59" name="Picture 5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8F10C1-1EA5-45EE-9EBF-376F6957E94F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2" r="4128" b="75986"/>
          <a:stretch/>
        </p:blipFill>
        <p:spPr>
          <a:xfrm>
            <a:off x="2653477" y="1512231"/>
            <a:ext cx="647362" cy="53852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62D61FA2-27D4-4A1B-8545-29F2947A5B23}"/>
              </a:ext>
            </a:extLst>
          </p:cNvPr>
          <p:cNvSpPr/>
          <p:nvPr/>
        </p:nvSpPr>
        <p:spPr>
          <a:xfrm>
            <a:off x="19346" y="3290595"/>
            <a:ext cx="1145240" cy="265708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1D194D-2FDD-41BF-8AF6-80DBAC82318F}"/>
              </a:ext>
            </a:extLst>
          </p:cNvPr>
          <p:cNvSpPr/>
          <p:nvPr/>
        </p:nvSpPr>
        <p:spPr>
          <a:xfrm>
            <a:off x="19346" y="2639209"/>
            <a:ext cx="2496639" cy="574762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Graphic 85">
            <a:extLst>
              <a:ext uri="{FF2B5EF4-FFF2-40B4-BE49-F238E27FC236}">
                <a16:creationId xmlns:a16="http://schemas.microsoft.com/office/drawing/2014/main" id="{FA3AB7DB-50CB-44F9-ABED-9AD80BD8963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368188" y="1941912"/>
            <a:ext cx="1620000" cy="16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91E22D67-71CE-4B91-B162-C2884B635D8E}"/>
              </a:ext>
            </a:extLst>
          </p:cNvPr>
          <p:cNvSpPr/>
          <p:nvPr/>
        </p:nvSpPr>
        <p:spPr>
          <a:xfrm>
            <a:off x="2560320" y="2061538"/>
            <a:ext cx="906780" cy="1691693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1CA2600-A5A1-4EDE-A0F2-804D0167C3DF}"/>
              </a:ext>
            </a:extLst>
          </p:cNvPr>
          <p:cNvSpPr/>
          <p:nvPr/>
        </p:nvSpPr>
        <p:spPr>
          <a:xfrm>
            <a:off x="11404825" y="4602816"/>
            <a:ext cx="711530" cy="434548"/>
          </a:xfrm>
          <a:prstGeom prst="rect">
            <a:avLst/>
          </a:prstGeom>
          <a:solidFill>
            <a:schemeClr val="bg1">
              <a:alpha val="10000"/>
            </a:schemeClr>
          </a:solidFill>
          <a:ln w="25400">
            <a:solidFill>
              <a:srgbClr val="EB3C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D5889420-C28E-4EF0-B870-10FB7ACDA440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10089275" y="4375241"/>
            <a:ext cx="1620000" cy="1620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0" name="Graphic 109">
            <a:extLst>
              <a:ext uri="{FF2B5EF4-FFF2-40B4-BE49-F238E27FC236}">
                <a16:creationId xmlns:a16="http://schemas.microsoft.com/office/drawing/2014/main" id="{402FF3BC-B8C0-4737-9F39-096EF7048587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10824712" y="6452417"/>
            <a:ext cx="1257300" cy="2976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1341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62589F-69FF-40DE-8053-A55D68CE5CC4}"/>
              </a:ext>
            </a:extLst>
          </p:cNvPr>
          <p:cNvSpPr/>
          <p:nvPr/>
        </p:nvSpPr>
        <p:spPr>
          <a:xfrm>
            <a:off x="3618" y="0"/>
            <a:ext cx="12188381" cy="6858000"/>
          </a:xfrm>
          <a:prstGeom prst="rect">
            <a:avLst/>
          </a:prstGeom>
          <a:solidFill>
            <a:srgbClr val="507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4EF9BE-4E2B-437B-B154-4305C8C71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548" y="2992868"/>
            <a:ext cx="3684435" cy="87226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4580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3C2A8D-7EA1-4AB2-A29D-CA24CF0A45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554" t="-211" r="18594" b="5215"/>
          <a:stretch/>
        </p:blipFill>
        <p:spPr>
          <a:xfrm flipH="1">
            <a:off x="7118349" y="-14443"/>
            <a:ext cx="5073648" cy="6872443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51FC1A6-A2D6-424B-8E52-781CD9CB754E}"/>
              </a:ext>
            </a:extLst>
          </p:cNvPr>
          <p:cNvSpPr/>
          <p:nvPr/>
        </p:nvSpPr>
        <p:spPr>
          <a:xfrm rot="10800000">
            <a:off x="8170387" y="-6"/>
            <a:ext cx="4017702" cy="6858000"/>
          </a:xfrm>
          <a:prstGeom prst="rect">
            <a:avLst/>
          </a:prstGeom>
          <a:gradFill flip="none" rotWithShape="1">
            <a:gsLst>
              <a:gs pos="100000">
                <a:srgbClr val="883902">
                  <a:alpha val="61000"/>
                </a:srgbClr>
              </a:gs>
              <a:gs pos="50000">
                <a:srgbClr val="883902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5067D4-6BC9-4A16-B516-4C329A1B622A}"/>
              </a:ext>
            </a:extLst>
          </p:cNvPr>
          <p:cNvSpPr txBox="1"/>
          <p:nvPr/>
        </p:nvSpPr>
        <p:spPr>
          <a:xfrm>
            <a:off x="1921974" y="978848"/>
            <a:ext cx="526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79A8"/>
                </a:solidFill>
              </a:rPr>
              <a:t>Deployed via Microsoft 365 integrated Unified Deployment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FC66AD-3821-4AAC-B880-FE6922FEE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114440" y="-1"/>
            <a:ext cx="1055947" cy="685800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711AD-F9B1-4FB6-9952-E7526011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60690" y="883920"/>
            <a:ext cx="1020856" cy="1020856"/>
          </a:xfrm>
          <a:prstGeom prst="ellipse">
            <a:avLst/>
          </a:prstGeom>
          <a:solidFill>
            <a:schemeClr val="bg1"/>
          </a:solidFill>
          <a:ln w="41275">
            <a:noFill/>
            <a:headEnd type="none" w="med" len="med"/>
            <a:tailEnd type="none" w="med" len="med"/>
          </a:ln>
          <a:effectLst>
            <a:outerShdw blurRad="1524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err="1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501708-0527-4DF0-BA67-E1691DB8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60690" y="2341654"/>
            <a:ext cx="1020856" cy="1020856"/>
          </a:xfrm>
          <a:prstGeom prst="ellipse">
            <a:avLst/>
          </a:prstGeom>
          <a:solidFill>
            <a:schemeClr val="bg1"/>
          </a:solidFill>
          <a:ln w="41275">
            <a:noFill/>
            <a:headEnd type="none" w="med" len="med"/>
            <a:tailEnd type="none" w="med" len="med"/>
          </a:ln>
          <a:effectLst>
            <a:outerShdw blurRad="1524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err="1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139E9C-66D2-46E8-9668-CD9E7DB06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60690" y="3799388"/>
            <a:ext cx="1020856" cy="1020856"/>
          </a:xfrm>
          <a:prstGeom prst="ellipse">
            <a:avLst/>
          </a:prstGeom>
          <a:solidFill>
            <a:schemeClr val="bg1"/>
          </a:solidFill>
          <a:ln w="41275">
            <a:noFill/>
            <a:headEnd type="none" w="med" len="med"/>
            <a:tailEnd type="none" w="med" len="med"/>
          </a:ln>
          <a:effectLst>
            <a:outerShdw blurRad="1524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err="1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BF62E7-5AE2-4DBA-B899-030ED8758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60690" y="5257122"/>
            <a:ext cx="1020856" cy="1020856"/>
          </a:xfrm>
          <a:prstGeom prst="ellipse">
            <a:avLst/>
          </a:prstGeom>
          <a:solidFill>
            <a:schemeClr val="bg1"/>
          </a:solidFill>
          <a:ln w="41275">
            <a:noFill/>
            <a:headEnd type="none" w="med" len="med"/>
            <a:tailEnd type="none" w="med" len="med"/>
          </a:ln>
          <a:effectLst>
            <a:outerShdw blurRad="1524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err="1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7E4F9B-DC25-4029-87A9-AAE03702FA54}"/>
              </a:ext>
            </a:extLst>
          </p:cNvPr>
          <p:cNvSpPr txBox="1"/>
          <p:nvPr/>
        </p:nvSpPr>
        <p:spPr>
          <a:xfrm>
            <a:off x="1923998" y="2621248"/>
            <a:ext cx="5267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79A8"/>
                </a:solidFill>
              </a:rPr>
              <a:t>Role based deployment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E4A78F-1E7B-406C-B460-C716597FAC19}"/>
              </a:ext>
            </a:extLst>
          </p:cNvPr>
          <p:cNvSpPr txBox="1"/>
          <p:nvPr/>
        </p:nvSpPr>
        <p:spPr>
          <a:xfrm>
            <a:off x="1923998" y="3894316"/>
            <a:ext cx="526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79A8"/>
                </a:solidFill>
              </a:rPr>
              <a:t>No MSI or other packaging deployment to devices required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0BA090C-7F20-4708-9E29-29A65B1C4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118" y="1124347"/>
            <a:ext cx="540000" cy="54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3CD0F2C-DCAC-4017-9BA6-A5904FDD5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118" y="2582081"/>
            <a:ext cx="540000" cy="540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E6F7AD9-130C-43C8-8CF4-90E18AEE7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118" y="4039815"/>
            <a:ext cx="540000" cy="54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F82C952-6892-4172-A035-D06CE3028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118" y="5497550"/>
            <a:ext cx="540000" cy="54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7416B9-082E-49A9-818D-6FEF49EA76F8}"/>
              </a:ext>
            </a:extLst>
          </p:cNvPr>
          <p:cNvSpPr txBox="1"/>
          <p:nvPr/>
        </p:nvSpPr>
        <p:spPr>
          <a:xfrm>
            <a:off x="8001726" y="684460"/>
            <a:ext cx="37730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</a:rPr>
              <a:t>App &amp; Add-in</a:t>
            </a:r>
          </a:p>
          <a:p>
            <a:pPr algn="r"/>
            <a:r>
              <a:rPr lang="en-US" sz="3600" b="1" dirty="0">
                <a:solidFill>
                  <a:schemeClr val="bg1"/>
                </a:solidFill>
              </a:rPr>
              <a:t>Deployment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558EA-D090-4038-AE7D-B872C9DC1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174296" y="-14442"/>
            <a:ext cx="355044" cy="685800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74E5151-1BD5-42C9-99D9-BAD102A15A7D}"/>
              </a:ext>
            </a:extLst>
          </p:cNvPr>
          <p:cNvSpPr txBox="1"/>
          <p:nvPr/>
        </p:nvSpPr>
        <p:spPr>
          <a:xfrm>
            <a:off x="1923998" y="5352051"/>
            <a:ext cx="526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79A8"/>
                </a:solidFill>
              </a:rPr>
              <a:t>Approved and auto-updated via Microsoft Business Software Store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F99C7EB9-923A-4B0F-9068-489D80AB1B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24712" y="6452417"/>
            <a:ext cx="1257300" cy="2976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62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0A2DCF6-93A8-499F-9E6F-CE234F01F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29" r="21120" b="15396"/>
          <a:stretch/>
        </p:blipFill>
        <p:spPr>
          <a:xfrm>
            <a:off x="-6674" y="14442"/>
            <a:ext cx="6102671" cy="684355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A8BC2E-43DE-45C0-BCC4-BA45D8389A08}"/>
              </a:ext>
            </a:extLst>
          </p:cNvPr>
          <p:cNvSpPr/>
          <p:nvPr/>
        </p:nvSpPr>
        <p:spPr>
          <a:xfrm rot="10800000">
            <a:off x="-2" y="-2"/>
            <a:ext cx="4649626" cy="6858000"/>
          </a:xfrm>
          <a:prstGeom prst="rect">
            <a:avLst/>
          </a:prstGeom>
          <a:gradFill flip="none" rotWithShape="1">
            <a:gsLst>
              <a:gs pos="100000">
                <a:srgbClr val="858CA5">
                  <a:alpha val="61000"/>
                </a:srgbClr>
              </a:gs>
              <a:gs pos="50000">
                <a:srgbClr val="858CA5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D558EA-D090-4038-AE7D-B872C9DC1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94580" y="-3"/>
            <a:ext cx="355044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4FC66AD-3821-4AAC-B880-FE6922FEE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653120" y="0"/>
            <a:ext cx="1442877" cy="6858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3A711AD-F9B1-4FB6-9952-E7526011B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85569" y="684460"/>
            <a:ext cx="1020856" cy="1020856"/>
          </a:xfrm>
          <a:prstGeom prst="ellipse">
            <a:avLst/>
          </a:prstGeom>
          <a:solidFill>
            <a:schemeClr val="bg1"/>
          </a:solidFill>
          <a:ln w="41275">
            <a:noFill/>
            <a:headEnd type="none" w="med" len="med"/>
            <a:tailEnd type="none" w="med" len="med"/>
          </a:ln>
          <a:effectLst>
            <a:outerShdw blurRad="1524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err="1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B501708-0527-4DF0-BA67-E1691DB89F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85569" y="2142194"/>
            <a:ext cx="1020856" cy="1020856"/>
          </a:xfrm>
          <a:prstGeom prst="ellipse">
            <a:avLst/>
          </a:prstGeom>
          <a:solidFill>
            <a:schemeClr val="bg1"/>
          </a:solidFill>
          <a:ln w="41275">
            <a:noFill/>
            <a:headEnd type="none" w="med" len="med"/>
            <a:tailEnd type="none" w="med" len="med"/>
          </a:ln>
          <a:effectLst>
            <a:outerShdw blurRad="1524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err="1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139E9C-66D2-46E8-9668-CD9E7DB06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85569" y="3599928"/>
            <a:ext cx="1020856" cy="1020856"/>
          </a:xfrm>
          <a:prstGeom prst="ellipse">
            <a:avLst/>
          </a:prstGeom>
          <a:solidFill>
            <a:schemeClr val="bg1"/>
          </a:solidFill>
          <a:ln w="41275">
            <a:noFill/>
            <a:headEnd type="none" w="med" len="med"/>
            <a:tailEnd type="none" w="med" len="med"/>
          </a:ln>
          <a:effectLst>
            <a:outerShdw blurRad="1524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err="1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BF62E7-5AE2-4DBA-B899-030ED87581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585569" y="5057662"/>
            <a:ext cx="1020856" cy="1020856"/>
          </a:xfrm>
          <a:prstGeom prst="ellipse">
            <a:avLst/>
          </a:prstGeom>
          <a:solidFill>
            <a:schemeClr val="bg1"/>
          </a:solidFill>
          <a:ln w="41275">
            <a:noFill/>
            <a:headEnd type="none" w="med" len="med"/>
            <a:tailEnd type="none" w="med" len="med"/>
          </a:ln>
          <a:effectLst>
            <a:outerShdw blurRad="152400" algn="ctr" rotWithShape="0">
              <a:schemeClr val="bg1">
                <a:lumMod val="50000"/>
                <a:alpha val="4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IN" sz="2000" err="1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7416B9-082E-49A9-818D-6FEF49EA76F8}"/>
              </a:ext>
            </a:extLst>
          </p:cNvPr>
          <p:cNvSpPr txBox="1"/>
          <p:nvPr/>
        </p:nvSpPr>
        <p:spPr>
          <a:xfrm>
            <a:off x="247200" y="684460"/>
            <a:ext cx="44090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officeatwork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Security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7E4F9B-DC25-4029-87A9-AAE03702FA54}"/>
              </a:ext>
            </a:extLst>
          </p:cNvPr>
          <p:cNvSpPr txBox="1"/>
          <p:nvPr/>
        </p:nvSpPr>
        <p:spPr>
          <a:xfrm>
            <a:off x="6848877" y="2237123"/>
            <a:ext cx="526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79A8"/>
                </a:solidFill>
              </a:rPr>
              <a:t>No customer/user data stored with officeatwork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E4A78F-1E7B-406C-B460-C716597FAC19}"/>
              </a:ext>
            </a:extLst>
          </p:cNvPr>
          <p:cNvSpPr txBox="1"/>
          <p:nvPr/>
        </p:nvSpPr>
        <p:spPr>
          <a:xfrm>
            <a:off x="6848877" y="3694857"/>
            <a:ext cx="526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79A8"/>
                </a:solidFill>
              </a:rPr>
              <a:t>All data in transit is encrypted, secured and minimized.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20BA090C-7F20-4708-9E29-29A65B1C42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5997" y="924887"/>
            <a:ext cx="540000" cy="5400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3CD0F2C-DCAC-4017-9BA6-A5904FDD52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5997" y="2382621"/>
            <a:ext cx="540000" cy="540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CE6F7AD9-130C-43C8-8CF4-90E18AEE76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5997" y="3840355"/>
            <a:ext cx="540000" cy="54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8F82C952-6892-4172-A035-D06CE30289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25997" y="5298090"/>
            <a:ext cx="540000" cy="54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4800651-D47E-47A6-AE4D-6D113D7D6A70}"/>
              </a:ext>
            </a:extLst>
          </p:cNvPr>
          <p:cNvSpPr txBox="1"/>
          <p:nvPr/>
        </p:nvSpPr>
        <p:spPr>
          <a:xfrm>
            <a:off x="6848877" y="5152591"/>
            <a:ext cx="52674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5079A8"/>
                </a:solidFill>
              </a:rPr>
              <a:t>Least privilege principle for permissions, delegated permissions only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85C6242-4922-472A-ADE3-59DB24A5A0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46853" y="779390"/>
            <a:ext cx="3463496" cy="830996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32E342E4-1EAA-444E-9EE1-312B114D4A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24712" y="6452417"/>
            <a:ext cx="1257300" cy="2976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746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8DC3A5-39C4-4C59-9B63-3D637B620DE2}"/>
              </a:ext>
            </a:extLst>
          </p:cNvPr>
          <p:cNvSpPr/>
          <p:nvPr/>
        </p:nvSpPr>
        <p:spPr>
          <a:xfrm>
            <a:off x="3618" y="0"/>
            <a:ext cx="12188381" cy="6858000"/>
          </a:xfrm>
          <a:prstGeom prst="rect">
            <a:avLst/>
          </a:prstGeom>
          <a:solidFill>
            <a:srgbClr val="5079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4EF9BE-4E2B-437B-B154-4305C8C713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53782" y="2992868"/>
            <a:ext cx="3684435" cy="872263"/>
          </a:xfrm>
          <a:prstGeom prst="rect">
            <a:avLst/>
          </a:prstGeom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802E86-7D5A-41CE-BD51-4FBE989F7E49}"/>
              </a:ext>
            </a:extLst>
          </p:cNvPr>
          <p:cNvSpPr txBox="1"/>
          <p:nvPr/>
        </p:nvSpPr>
        <p:spPr>
          <a:xfrm>
            <a:off x="5002462" y="5945365"/>
            <a:ext cx="2187074" cy="3385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www.officeatwork.com</a:t>
            </a:r>
          </a:p>
        </p:txBody>
      </p:sp>
    </p:spTree>
    <p:extLst>
      <p:ext uri="{BB962C8B-B14F-4D97-AF65-F5344CB8AC3E}">
        <p14:creationId xmlns:p14="http://schemas.microsoft.com/office/powerpoint/2010/main" val="1899871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687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A9CFE7D-BA20-4337-AB34-ED52E77A8D93}">
  <we:reference id="9992276f-d6dd-4903-97da-70ce8c90f438" version="3.0.0.0" store="//DESKTOP-D5V060E/addins" storeType="Filesystem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1098</TotalTime>
  <Words>108</Words>
  <Application>Microsoft Office PowerPoint</Application>
  <PresentationFormat>Widescreen</PresentationFormat>
  <Paragraphs>35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Stroll</dc:creator>
  <cp:lastModifiedBy>Martin Seifert</cp:lastModifiedBy>
  <cp:revision>23</cp:revision>
  <dcterms:created xsi:type="dcterms:W3CDTF">2021-09-15T12:44:21Z</dcterms:created>
  <dcterms:modified xsi:type="dcterms:W3CDTF">2021-10-20T12:32:26Z</dcterms:modified>
</cp:coreProperties>
</file>